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E29B9B-D22E-FB69-8A20-1C73ABB0D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4" y="358726"/>
            <a:ext cx="11832702" cy="992997"/>
          </a:xfrm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br>
              <a:rPr kumimoji="1" lang="en-US" altLang="ja-JP" dirty="0"/>
            </a:br>
            <a:r>
              <a:rPr kumimoji="1" lang="ja-JP" altLang="en-US" dirty="0"/>
              <a:t>　　　　　　</a:t>
            </a:r>
            <a:r>
              <a:rPr kumimoji="1" lang="ja-JP" altLang="en-US" sz="2000" dirty="0"/>
              <a:t>じてんしゃ　　　　　　　あんぜん　　　　　りよう</a:t>
            </a:r>
            <a:br>
              <a:rPr kumimoji="1" lang="en-US" altLang="ja-JP" dirty="0"/>
            </a:br>
            <a:r>
              <a:rPr kumimoji="1" lang="ja-JP" altLang="en-US" dirty="0"/>
              <a:t>　　　　　自転車の安全な利用のために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9532F2-614D-2C19-30E0-7103AF1C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5" y="1855304"/>
            <a:ext cx="7809812" cy="4643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70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35FD9A-9C6B-D7B3-3318-4AB7D74604DE}"/>
              </a:ext>
            </a:extLst>
          </p:cNvPr>
          <p:cNvSpPr/>
          <p:nvPr/>
        </p:nvSpPr>
        <p:spPr>
          <a:xfrm>
            <a:off x="-221458" y="331077"/>
            <a:ext cx="7277493" cy="1119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　　　　　　　しゃどう　　　　げんそく　　ひだりがわ　　　つうこう</a:t>
            </a:r>
          </a:p>
          <a:p>
            <a:pPr algn="ctr"/>
            <a:r>
              <a:rPr kumimoji="1" lang="ja-JP" altLang="en-US" sz="3600" dirty="0"/>
              <a:t>１．車道が原則、左側を通行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8B9C67D9-DD8A-D7E8-D529-724C92792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832" y="1388535"/>
            <a:ext cx="7049875" cy="129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kumimoji="1" lang="ja-JP" altLang="en-US" sz="1800" dirty="0">
                <a:solidFill>
                  <a:schemeClr val="tx1"/>
                </a:solidFill>
              </a:rPr>
              <a:t>　　　　　　ほどう　　　　れいがい　　　　ほこうしゃ　　　　ゆうせん</a:t>
            </a:r>
          </a:p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歩道は例外、歩行者を優先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0601E0-728F-E80B-FB17-FD703F1D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3" y="2963917"/>
            <a:ext cx="5270218" cy="37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8915C5-C5FA-B897-8547-0688DB1D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09" y="2963917"/>
            <a:ext cx="5177898" cy="39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6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35FD9A-9C6B-D7B3-3318-4AB7D74604DE}"/>
              </a:ext>
            </a:extLst>
          </p:cNvPr>
          <p:cNvSpPr/>
          <p:nvPr/>
        </p:nvSpPr>
        <p:spPr>
          <a:xfrm>
            <a:off x="462793" y="331077"/>
            <a:ext cx="12448031" cy="146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　　　　こうさてん　　　　　　　　　しんごう　　　いちじていし　　　　　　まも　　　　　　　　あんぜんかくにん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sz="3600" dirty="0"/>
              <a:t>2</a:t>
            </a:r>
            <a:r>
              <a:rPr kumimoji="1" lang="ja-JP" altLang="en-US" sz="3600" dirty="0"/>
              <a:t>．交差点では信号と一時停止を守って、安全確認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AAF06A-26A0-B1EC-111A-05EC02F7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5" y="1995488"/>
            <a:ext cx="5849007" cy="4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7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35FD9A-9C6B-D7B3-3318-4AB7D74604DE}"/>
              </a:ext>
            </a:extLst>
          </p:cNvPr>
          <p:cNvSpPr/>
          <p:nvPr/>
        </p:nvSpPr>
        <p:spPr>
          <a:xfrm>
            <a:off x="462793" y="331077"/>
            <a:ext cx="12448031" cy="146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　　　　　　やかん　　　　　　　　　　　　　　てんとう</a:t>
            </a:r>
            <a:endParaRPr kumimoji="1" lang="en-US" altLang="ja-JP" dirty="0"/>
          </a:p>
          <a:p>
            <a:r>
              <a:rPr kumimoji="1" lang="ja-JP" altLang="en-US" sz="3600" dirty="0"/>
              <a:t>　３．夜間はライトを点灯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02A0B0F-62BB-091F-D593-2B510380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4" y="1954924"/>
            <a:ext cx="8024648" cy="47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2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35FD9A-9C6B-D7B3-3318-4AB7D74604DE}"/>
              </a:ext>
            </a:extLst>
          </p:cNvPr>
          <p:cNvSpPr/>
          <p:nvPr/>
        </p:nvSpPr>
        <p:spPr>
          <a:xfrm>
            <a:off x="462793" y="331077"/>
            <a:ext cx="12448031" cy="146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　　　　　いんしゅうんてん　　　　きんし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sz="3600" dirty="0"/>
              <a:t>４．飲酒運転は禁止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91B20B-094E-65B2-0B05-14BA7B0C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10" y="1797269"/>
            <a:ext cx="7630511" cy="48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35FD9A-9C6B-D7B3-3318-4AB7D74604DE}"/>
              </a:ext>
            </a:extLst>
          </p:cNvPr>
          <p:cNvSpPr/>
          <p:nvPr/>
        </p:nvSpPr>
        <p:spPr>
          <a:xfrm>
            <a:off x="462793" y="331077"/>
            <a:ext cx="12448031" cy="146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　　　　　　　　　　　　　　　　　　　ちゃくよう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sz="3600" dirty="0"/>
              <a:t>５．ヘルメットを着用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D31BDB-6074-061A-2BA4-E5C4970C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1900237"/>
            <a:ext cx="7236372" cy="48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65525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36</TotalTime>
  <Words>107</Words>
  <Application>Microsoft Office PowerPoint</Application>
  <PresentationFormat>ワイド画面</PresentationFormat>
  <Paragraphs>13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Arial</vt:lpstr>
      <vt:lpstr>Tw Cen MT</vt:lpstr>
      <vt:lpstr>しずく</vt:lpstr>
      <vt:lpstr> 　　　　　　じてんしゃ　　　　　　　あんぜん　　　　　りよう 　　　　　自転車の安全な利用のために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じてんしゃ　　　　　　　あんぜん　　　　　りよう 　　　　　自転車の安全な利用のために</dc:title>
  <dc:creator>糸井 裕之</dc:creator>
  <cp:lastModifiedBy>船橋 直靖</cp:lastModifiedBy>
  <cp:revision>4</cp:revision>
  <dcterms:created xsi:type="dcterms:W3CDTF">2024-10-16T05:31:08Z</dcterms:created>
  <dcterms:modified xsi:type="dcterms:W3CDTF">2024-10-17T00:35:34Z</dcterms:modified>
</cp:coreProperties>
</file>